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6"/>
  </p:notesMasterIdLst>
  <p:sldIdLst>
    <p:sldId id="256" r:id="rId2"/>
    <p:sldId id="259" r:id="rId3"/>
    <p:sldId id="261" r:id="rId4"/>
    <p:sldId id="262" r:id="rId5"/>
    <p:sldId id="258" r:id="rId6"/>
    <p:sldId id="260" r:id="rId7"/>
    <p:sldId id="257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88C2B3-0622-4B1C-92AC-9715E4DBFD35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5C839F-1025-48AD-B665-3FB16A357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7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tmoney.org/content/media/Infographic/little-known-scholarship-facts/_/R-101-369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0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05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 Budget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02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2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5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Crafting</a:t>
            </a:r>
            <a:r>
              <a:rPr lang="en-US" baseline="0" dirty="0" smtClean="0"/>
              <a:t> the perfect essay is the key to applying for most scholarships.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47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Think of all the things you have done</a:t>
            </a:r>
            <a:r>
              <a:rPr lang="en-US" baseline="0" dirty="0" smtClean="0"/>
              <a:t> both in and out of school. What influenced you to pick a career path? What sparks your interest. </a:t>
            </a:r>
          </a:p>
          <a:p>
            <a:r>
              <a:rPr lang="en-US" baseline="0" dirty="0" smtClean="0"/>
              <a:t>2. Just get it all down on paper. </a:t>
            </a:r>
          </a:p>
          <a:p>
            <a:r>
              <a:rPr lang="en-US" baseline="0" dirty="0" smtClean="0"/>
              <a:t>3. Start to organize your thoughts.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35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1.You</a:t>
            </a:r>
            <a:r>
              <a:rPr lang="en-US" baseline="0" dirty="0" smtClean="0"/>
              <a:t> feel pretty good on what you have written, get someone else to review.  Don’t get your feelings hurt; look for ways to improve. </a:t>
            </a:r>
          </a:p>
          <a:p>
            <a:r>
              <a:rPr lang="en-US" baseline="0" dirty="0" smtClean="0"/>
              <a:t>Use the same essay over and over again. </a:t>
            </a:r>
          </a:p>
          <a:p>
            <a:r>
              <a:rPr lang="en-US" baseline="0" dirty="0" smtClean="0"/>
              <a:t>Make sure you update the scholarship title for each submission.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61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Academic achievements matter, but they're </a:t>
            </a:r>
            <a:r>
              <a:rPr lang="en-US" dirty="0" smtClean="0">
                <a:hlinkClick r:id="rId3" tooltip="Little Known Scholarship Facts"/>
              </a:rPr>
              <a:t>not the only thing scholarship providers look for—</a:t>
            </a:r>
            <a:r>
              <a:rPr lang="en-US" dirty="0" smtClean="0"/>
              <a:t>that list includes things like personal characteristics, intended major/career, and place of residency. Hand-out – How</a:t>
            </a:r>
            <a:r>
              <a:rPr lang="en-US" baseline="0" dirty="0" smtClean="0"/>
              <a:t> to Win a Scholarship I your GPA isn’t the best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91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 The Anatomy of a Winning</a:t>
            </a:r>
            <a:r>
              <a:rPr lang="en-US" baseline="0" dirty="0" smtClean="0"/>
              <a:t> Essay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95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</a:t>
            </a:r>
            <a:r>
              <a:rPr lang="en-US" baseline="0" dirty="0" smtClean="0"/>
              <a:t> Scholarship list / Handout Scholarship Application Organizer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39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67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1.Many students get student loans. </a:t>
            </a:r>
            <a:r>
              <a:rPr lang="en-US" baseline="0" dirty="0" smtClean="0"/>
              <a:t> Must get the degree. </a:t>
            </a:r>
          </a:p>
          <a:p>
            <a:r>
              <a:rPr lang="en-US" baseline="0" dirty="0" smtClean="0"/>
              <a:t>2. 15 to 20 hours work is max for full time student </a:t>
            </a:r>
          </a:p>
          <a:p>
            <a:r>
              <a:rPr lang="en-US" baseline="0" dirty="0" smtClean="0"/>
              <a:t>3. You need an emergency fund. Stuff happens. </a:t>
            </a:r>
          </a:p>
          <a:p>
            <a:r>
              <a:rPr lang="en-US" baseline="0" dirty="0" smtClean="0"/>
              <a:t>4. Find the least expensive way to live.  You are not going to need the stuff for long.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839F-1025-48AD-B665-3FB16A3572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3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4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3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7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0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8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3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1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4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5F3D1D9-FB2A-4B69-9A17-308152D6C31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D4995A16-5D8F-40F9-9C1E-B0F6CEBE9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1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Scholarships and Financial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635162"/>
          </a:xfrm>
        </p:spPr>
        <p:txBody>
          <a:bodyPr>
            <a:normAutofit/>
          </a:bodyPr>
          <a:lstStyle/>
          <a:p>
            <a:r>
              <a:rPr lang="en-US" dirty="0" smtClean="0"/>
              <a:t>Jamie McEwen</a:t>
            </a:r>
          </a:p>
          <a:p>
            <a:r>
              <a:rPr lang="en-US" dirty="0" smtClean="0"/>
              <a:t>Financial Literacy Coordinator</a:t>
            </a:r>
          </a:p>
          <a:p>
            <a:r>
              <a:rPr lang="en-US" dirty="0" smtClean="0"/>
              <a:t>Washburn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time to start looking at your budget is NOW! </a:t>
            </a:r>
          </a:p>
        </p:txBody>
      </p:sp>
    </p:spTree>
    <p:extLst>
      <p:ext uri="{BB962C8B-B14F-4D97-AF65-F5344CB8AC3E}">
        <p14:creationId xmlns:p14="http://schemas.microsoft.com/office/powerpoint/2010/main" val="1620806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What Really Matters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Start with the necessities</a:t>
            </a:r>
          </a:p>
          <a:p>
            <a:pPr lvl="1"/>
            <a:r>
              <a:rPr lang="en-US" b="1" dirty="0" smtClean="0"/>
              <a:t>Tuition</a:t>
            </a:r>
          </a:p>
          <a:p>
            <a:pPr lvl="1"/>
            <a:r>
              <a:rPr lang="en-US" b="1" dirty="0" smtClean="0"/>
              <a:t>Books</a:t>
            </a:r>
          </a:p>
          <a:p>
            <a:pPr lvl="1"/>
            <a:r>
              <a:rPr lang="en-US" b="1" dirty="0" smtClean="0"/>
              <a:t>Food</a:t>
            </a:r>
          </a:p>
          <a:p>
            <a:pPr lvl="1"/>
            <a:r>
              <a:rPr lang="en-US" b="1" dirty="0" smtClean="0"/>
              <a:t>Clothing </a:t>
            </a:r>
          </a:p>
          <a:p>
            <a:pPr lvl="1"/>
            <a:r>
              <a:rPr lang="en-US" b="1" dirty="0" smtClean="0"/>
              <a:t>Shelter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Second, look to Safety</a:t>
            </a:r>
          </a:p>
          <a:p>
            <a:pPr lvl="1"/>
            <a:r>
              <a:rPr lang="en-US" b="1" dirty="0" smtClean="0"/>
              <a:t>Insurance </a:t>
            </a:r>
          </a:p>
          <a:p>
            <a:pPr lvl="1"/>
            <a:r>
              <a:rPr lang="en-US" b="1" dirty="0" smtClean="0"/>
              <a:t>Utilities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Savings</a:t>
            </a:r>
          </a:p>
          <a:p>
            <a:pPr lvl="1"/>
            <a:r>
              <a:rPr lang="en-US" b="1" dirty="0" smtClean="0"/>
              <a:t>Emergency Fund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Luxuries are Last</a:t>
            </a:r>
          </a:p>
          <a:p>
            <a:pPr marL="274320" lvl="1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Don’t be tricked into prioritizing Wants over Needs!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77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a Student. It’s okay to be poor!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Live like no one else now, so you can live like no one else later. </a:t>
            </a:r>
          </a:p>
          <a:p>
            <a:r>
              <a:rPr lang="en-US" dirty="0"/>
              <a:t>	</a:t>
            </a:r>
            <a:r>
              <a:rPr lang="en-US" dirty="0" smtClean="0"/>
              <a:t>						Dave Ramsey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9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Filed your FAFSA?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Fafsa.ed.gov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68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Office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837944"/>
          </a:xfrm>
        </p:spPr>
        <p:txBody>
          <a:bodyPr>
            <a:noAutofit/>
          </a:bodyPr>
          <a:lstStyle/>
          <a:p>
            <a:r>
              <a:rPr lang="en-US" sz="3500" dirty="0" smtClean="0"/>
              <a:t>Morgan Hall </a:t>
            </a:r>
          </a:p>
          <a:p>
            <a:r>
              <a:rPr lang="en-US" sz="3500" dirty="0" smtClean="0"/>
              <a:t>Student One Stop </a:t>
            </a:r>
          </a:p>
          <a:p>
            <a:r>
              <a:rPr lang="en-US" sz="3500" dirty="0" smtClean="0"/>
              <a:t>785-670-1151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13514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Scholarship:</a:t>
            </a:r>
            <a:br>
              <a:rPr lang="en-US" dirty="0" smtClean="0"/>
            </a:br>
            <a:r>
              <a:rPr lang="en-US" dirty="0" smtClean="0"/>
              <a:t>How Do I Start?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Essay, Essay, Essay!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780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Winning Scholarship Essay in 5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Step 1: Brainstorm and Research</a:t>
            </a:r>
          </a:p>
          <a:p>
            <a:pPr lvl="1"/>
            <a:r>
              <a:rPr lang="en-US" dirty="0" smtClean="0"/>
              <a:t>Set aside 30 minutes distraction free and brainstorm on aspects of your life to write about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Step 2: Free Write</a:t>
            </a:r>
          </a:p>
          <a:p>
            <a:pPr lvl="1"/>
            <a:r>
              <a:rPr lang="en-US" dirty="0" smtClean="0"/>
              <a:t>It’s time to start writing! Write down your thoughts and ideas, without worrying about grammar, sentence structure or storyline.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Create a Rough Draft</a:t>
            </a:r>
          </a:p>
          <a:p>
            <a:pPr lvl="1"/>
            <a:r>
              <a:rPr lang="en-US" dirty="0" smtClean="0"/>
              <a:t>Select the most compelling thoughts from your document and organize those into the four main sections of a winning scholarship essay</a:t>
            </a:r>
          </a:p>
          <a:p>
            <a:pPr lvl="2"/>
            <a:r>
              <a:rPr lang="en-US" dirty="0" smtClean="0"/>
              <a:t>Opening</a:t>
            </a:r>
          </a:p>
          <a:p>
            <a:pPr lvl="2"/>
            <a:r>
              <a:rPr lang="en-US" dirty="0" smtClean="0"/>
              <a:t>Story</a:t>
            </a:r>
          </a:p>
          <a:p>
            <a:pPr lvl="2"/>
            <a:r>
              <a:rPr lang="en-US" dirty="0" smtClean="0"/>
              <a:t>Goal</a:t>
            </a:r>
          </a:p>
          <a:p>
            <a:pPr lvl="2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Winning Scholarship Essay in 5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Review, Rewrite, Repeat</a:t>
            </a:r>
          </a:p>
          <a:p>
            <a:pPr lvl="2"/>
            <a:r>
              <a:rPr lang="en-US" dirty="0" smtClean="0"/>
              <a:t>Once you have completed your first draft, have someone you know review it and give feedback. </a:t>
            </a:r>
          </a:p>
          <a:p>
            <a:pPr lvl="3"/>
            <a:r>
              <a:rPr lang="en-US" dirty="0" smtClean="0"/>
              <a:t>Does the essay make sense to you?</a:t>
            </a:r>
          </a:p>
          <a:p>
            <a:pPr lvl="3"/>
            <a:r>
              <a:rPr lang="en-US" dirty="0" smtClean="0"/>
              <a:t>Did anything in the essay sound unnecessary or redundant?</a:t>
            </a:r>
          </a:p>
          <a:p>
            <a:pPr lvl="3"/>
            <a:r>
              <a:rPr lang="en-US" dirty="0" smtClean="0"/>
              <a:t>What did you like about the essay? What did you not like?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Submit Your Essay (Again and Again) </a:t>
            </a:r>
          </a:p>
          <a:p>
            <a:pPr lvl="1"/>
            <a:r>
              <a:rPr lang="en-US" dirty="0" smtClean="0"/>
              <a:t>You can reuse what your wrote for just about any scholarship contest about career goals/personal statement, which is a common theme</a:t>
            </a:r>
          </a:p>
          <a:p>
            <a:pPr lvl="1"/>
            <a:r>
              <a:rPr lang="en-US" dirty="0" smtClean="0"/>
              <a:t>Make sure you reference the correct Scholarship!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sz="1000" dirty="0" smtClean="0"/>
              <a:t>Diane Melville- SALTmoney.org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99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Story – Real and Honest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motivates you?</a:t>
            </a:r>
          </a:p>
          <a:p>
            <a:r>
              <a:rPr lang="en-US" dirty="0" smtClean="0"/>
              <a:t>Why are you attending college?</a:t>
            </a:r>
          </a:p>
          <a:p>
            <a:r>
              <a:rPr lang="en-US" dirty="0" smtClean="0"/>
              <a:t>Why do you want to pursue your career? </a:t>
            </a:r>
          </a:p>
          <a:p>
            <a:r>
              <a:rPr lang="en-US" dirty="0" smtClean="0"/>
              <a:t>What is your reason to wake up in the morning?</a:t>
            </a:r>
          </a:p>
          <a:p>
            <a:r>
              <a:rPr lang="en-US" dirty="0" smtClean="0"/>
              <a:t>What would the movie                  “The Story of My Life” look like?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Tie it Together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How does your story relate to your academic pursuits or career plan?</a:t>
            </a:r>
          </a:p>
          <a:p>
            <a:r>
              <a:rPr lang="en-US" dirty="0" smtClean="0"/>
              <a:t>What do you want to achieve Academically and professionally, and how will you do it?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Scholarship Committees Looking for?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5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Details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838" y="2423160"/>
            <a:ext cx="6711696" cy="1926426"/>
          </a:xfrm>
        </p:spPr>
        <p:txBody>
          <a:bodyPr/>
          <a:lstStyle/>
          <a:p>
            <a:r>
              <a:rPr lang="en-US" sz="3000" dirty="0" smtClean="0"/>
              <a:t>Stay within the word count</a:t>
            </a:r>
          </a:p>
          <a:p>
            <a:r>
              <a:rPr lang="en-US" sz="3000" dirty="0" smtClean="0"/>
              <a:t>Do NOT plagiarize</a:t>
            </a:r>
          </a:p>
          <a:p>
            <a:r>
              <a:rPr lang="en-US" sz="3000" dirty="0" smtClean="0"/>
              <a:t>Check spelling and grammar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Reach out to your English instructors and your High School Counselors for help with your essay.   </a:t>
            </a:r>
          </a:p>
          <a:p>
            <a:r>
              <a:rPr lang="en-US" dirty="0" smtClean="0"/>
              <a:t>Look online for examples of winning essays. </a:t>
            </a:r>
          </a:p>
          <a:p>
            <a:r>
              <a:rPr lang="en-US" dirty="0" smtClean="0"/>
              <a:t>Those who apply win!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7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Stop Searching!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do I find Scholarships?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062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Every Freshman Should Know About 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98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408561" cy="1609344"/>
          </a:xfrm>
        </p:spPr>
        <p:txBody>
          <a:bodyPr/>
          <a:lstStyle/>
          <a:p>
            <a:r>
              <a:rPr lang="en-US" dirty="0" smtClean="0"/>
              <a:t>Money Items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04104"/>
            <a:ext cx="10058400" cy="42680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Manage Your Financial Aid</a:t>
            </a:r>
          </a:p>
          <a:p>
            <a:pPr lvl="1"/>
            <a:r>
              <a:rPr lang="en-US" dirty="0" smtClean="0"/>
              <a:t>Review your award letter carefully. Consider your loan amounts carefully.</a:t>
            </a:r>
          </a:p>
          <a:p>
            <a:r>
              <a:rPr lang="en-US" dirty="0" smtClean="0"/>
              <a:t>Balance Work and School </a:t>
            </a:r>
          </a:p>
          <a:p>
            <a:pPr lvl="1"/>
            <a:r>
              <a:rPr lang="en-US" dirty="0" smtClean="0"/>
              <a:t>Studying, classes and sleep should be your top priorities to stay on top of your game, so if you are planning on working part-time, make sure you allow for these things. </a:t>
            </a:r>
          </a:p>
          <a:p>
            <a:r>
              <a:rPr lang="en-US" dirty="0" smtClean="0"/>
              <a:t>Build your emergency fund</a:t>
            </a:r>
          </a:p>
          <a:p>
            <a:pPr lvl="1"/>
            <a:r>
              <a:rPr lang="en-US" dirty="0"/>
              <a:t>For college students, extra funds can be critical if you run into unexpected expenses like an illness, car problems, or having to replace your computer mid-semester. Start putting money aside in the bank for such an </a:t>
            </a:r>
            <a:r>
              <a:rPr lang="en-US" dirty="0" smtClean="0"/>
              <a:t>emergency. </a:t>
            </a:r>
          </a:p>
          <a:p>
            <a:r>
              <a:rPr lang="en-US" dirty="0" smtClean="0"/>
              <a:t>Look for ways to save on supplies</a:t>
            </a:r>
          </a:p>
          <a:p>
            <a:pPr lvl="1"/>
            <a:r>
              <a:rPr lang="en-US" dirty="0" smtClean="0"/>
              <a:t>Look for ways to save on books</a:t>
            </a:r>
          </a:p>
          <a:p>
            <a:pPr lvl="1"/>
            <a:r>
              <a:rPr lang="en-US" dirty="0" smtClean="0"/>
              <a:t>Furnish with garage sale items or nice relatives that can help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Look for any of the essentials on the cheap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36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374</TotalTime>
  <Words>841</Words>
  <Application>Microsoft Office PowerPoint</Application>
  <PresentationFormat>Widescreen</PresentationFormat>
  <Paragraphs>115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</vt:lpstr>
      <vt:lpstr>Wood Type</vt:lpstr>
      <vt:lpstr>Scholarships and Financial Literacy</vt:lpstr>
      <vt:lpstr>Scholarship: How Do I Start? </vt:lpstr>
      <vt:lpstr>How to Write a Winning Scholarship Essay in 5 Steps</vt:lpstr>
      <vt:lpstr>How to Write a Winning Scholarship Essay in 5 Steps</vt:lpstr>
      <vt:lpstr>What are Scholarship Committees Looking for? </vt:lpstr>
      <vt:lpstr>The Details Count</vt:lpstr>
      <vt:lpstr>Never Stop Searching! </vt:lpstr>
      <vt:lpstr>What Every Freshman Should Know About Money</vt:lpstr>
      <vt:lpstr>Money Items You Need to Know</vt:lpstr>
      <vt:lpstr>Budget </vt:lpstr>
      <vt:lpstr>Focus on What Really Matters </vt:lpstr>
      <vt:lpstr>You’re a Student. It’s okay to be poor! </vt:lpstr>
      <vt:lpstr>Have you Filed your FAFSA? </vt:lpstr>
      <vt:lpstr>Financial Aid Office </vt:lpstr>
    </vt:vector>
  </TitlesOfParts>
  <Company>Washburn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Scholarships and Financial Literacy</dc:title>
  <dc:creator>Jamie McEwen</dc:creator>
  <cp:lastModifiedBy>Jamie McEwen</cp:lastModifiedBy>
  <cp:revision>23</cp:revision>
  <cp:lastPrinted>2017-10-05T22:30:03Z</cp:lastPrinted>
  <dcterms:created xsi:type="dcterms:W3CDTF">2017-10-05T15:49:41Z</dcterms:created>
  <dcterms:modified xsi:type="dcterms:W3CDTF">2018-01-26T15:43:42Z</dcterms:modified>
</cp:coreProperties>
</file>